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15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7838FD07CC0FC3468B867CBD96DDE540" ma:contentTypeVersion="4" ma:contentTypeDescription="Create a new document." ma:contentTypeScope="" ma:versionID="e087a4dd9ed86f38f6b6d5fa8b29a633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5b060fd604ee315c29f4e6d5332ec947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Facility</TermName>
          <TermId xmlns="http://schemas.microsoft.com/office/infopath/2007/PartnerControls">f6dbf916-3416-43dc-9270-08ad21fde9c3</TermId>
        </TermInfo>
      </Terms>
    </off2d280d04f435e8ad65f64297220d7>
    <TaxCatchAll xmlns="a48324c4-7d20-48d3-8188-32763737222b">
      <Value>186</Value>
      <Value>97</Value>
      <Value>739</Value>
      <Value>159</Value>
      <Value>155</Value>
      <Value>119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 and Safety</TermName>
          <TermId xmlns="http://schemas.microsoft.com/office/infopath/2007/PartnerControls">0675f13f-ce8e-4ca2-af0c-03869def38d8</TermId>
        </TermInfo>
        <TermInfo xmlns="http://schemas.microsoft.com/office/infopath/2007/PartnerControls">
          <TermName xmlns="http://schemas.microsoft.com/office/infopath/2007/PartnerControls">Nursing Home</TermName>
          <TermId xmlns="http://schemas.microsoft.com/office/infopath/2007/PartnerControls">2c396a3c-c688-45df-a26f-3e7672b61c11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Licensing and Certification</TermName>
          <TermId xmlns="http://schemas.microsoft.com/office/infopath/2007/PartnerControls">1d20e9d5-8f8f-41fb-97ed-e9d5347a7ad5</TermId>
        </TermInfo>
        <TermInfo xmlns="http://schemas.microsoft.com/office/infopath/2007/PartnerControls">
          <TermName xmlns="http://schemas.microsoft.com/office/infopath/2007/PartnerControls">Center for Health Care Quality</TermName>
          <TermId xmlns="http://schemas.microsoft.com/office/infopath/2007/PartnerControls">48ccf036-e148-4410-8650-c47c94144373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723BFE-BA47-48D2-83EE-4DDB97461510}"/>
</file>

<file path=customXml/itemProps2.xml><?xml version="1.0" encoding="utf-8"?>
<ds:datastoreItem xmlns:ds="http://schemas.openxmlformats.org/officeDocument/2006/customXml" ds:itemID="{953D2D2F-FEF1-4847-AC88-DBE6752C4940}"/>
</file>

<file path=customXml/itemProps3.xml><?xml version="1.0" encoding="utf-8"?>
<ds:datastoreItem xmlns:ds="http://schemas.openxmlformats.org/officeDocument/2006/customXml" ds:itemID="{4540ADE3-7BFC-49FE-96D4-D22D92B80AE4}"/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108</Words>
  <Application>Microsoft Office PowerPoint</Application>
  <PresentationFormat>Widescreen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SNF COVID-19 SURVEY   DISTRICT OFFICE SUPPORT </vt:lpstr>
      <vt:lpstr>Provider Reporting Requirements</vt:lpstr>
      <vt:lpstr>Questions about Reporting? </vt:lpstr>
      <vt:lpstr>District Office (DO)  Single Point of Contact (SPOC)</vt:lpstr>
      <vt:lpstr>We Are Here to Help!!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SNF SNF COVID-19 Survey 2.0 DO Support</dc:title>
  <dc:creator>Nguyen, Thuha@CDPH</dc:creator>
  <cp:lastModifiedBy>Truong, Jennifer@CDPH</cp:lastModifiedBy>
  <cp:revision>89</cp:revision>
  <dcterms:created xsi:type="dcterms:W3CDTF">2020-05-06T20:14:17Z</dcterms:created>
  <dcterms:modified xsi:type="dcterms:W3CDTF">2020-05-14T16:42:03Z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0x0101002CC577673628EB48993F371F1850BF7D007838FD07CC0FC3468B867CBD96DDE540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119;#Health and Safety|0675f13f-ce8e-4ca2-af0c-03869def38d8;#739;#Nursing Home|2c396a3c-c688-45df-a26f-3e7672b61c11</vt:lpwstr>
  </property>
  <property fmtid="{D5CDD505-2E9C-101B-9397-08002B2CF9AE}" pid="5" name="CDPH Audience">
    <vt:lpwstr>186;#Facility|f6dbf916-3416-43dc-9270-08ad21fde9c3</vt:lpwstr>
  </property>
  <property fmtid="{D5CDD505-2E9C-101B-9397-08002B2CF9AE}" pid="6" name="Program">
    <vt:lpwstr>159;#Licensing and Certification|1d20e9d5-8f8f-41fb-97ed-e9d5347a7ad5;#155;#Center for Health Care Quality|48ccf036-e148-4410-8650-c47c94144373</vt:lpwstr>
  </property>
</Properties>
</file>