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FFF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249" autoAdjust="0"/>
  </p:normalViewPr>
  <p:slideViewPr>
    <p:cSldViewPr snapToGrid="0">
      <p:cViewPr varScale="1">
        <p:scale>
          <a:sx n="114" d="100"/>
          <a:sy n="114" d="100"/>
        </p:scale>
        <p:origin x="115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DPH Document" ma:contentTypeID="0x0101002CC577673628EB48993F371F1850BF7D007838FD07CC0FC3468B867CBD96DDE540" ma:contentTypeVersion="4" ma:contentTypeDescription="Create a new document." ma:contentTypeScope="" ma:versionID="e087a4dd9ed86f38f6b6d5fa8b29a633">
  <xsd:schema xmlns:xsd="http://www.w3.org/2001/XMLSchema" xmlns:xs="http://www.w3.org/2001/XMLSchema" xmlns:p="http://schemas.microsoft.com/office/2006/metadata/properties" xmlns:ns1="http://schemas.microsoft.com/sharepoint/v3" xmlns:ns2="a48324c4-7d20-48d3-8188-32763737222b" targetNamespace="http://schemas.microsoft.com/office/2006/metadata/properties" ma:root="true" ma:fieldsID="5b060fd604ee315c29f4e6d5332ec947" ns1:_="" ns2:_="">
    <xsd:import namespace="http://schemas.microsoft.com/sharepoint/v3"/>
    <xsd:import namespace="a48324c4-7d20-48d3-8188-32763737222b"/>
    <xsd:element name="properties">
      <xsd:complexType>
        <xsd:sequence>
          <xsd:element name="documentManagement">
            <xsd:complexType>
              <xsd:all>
                <xsd:element ref="ns2:kcdf3820fa7642e8be4bb4902ce9671f" minOccurs="0"/>
                <xsd:element ref="ns2:TaxCatchAll" minOccurs="0"/>
                <xsd:element ref="ns2:TaxCatchAllLabel" minOccurs="0"/>
                <xsd:element ref="ns2:off2d280d04f435e8ad65f64297220d7" minOccurs="0"/>
                <xsd:element ref="ns2:bb1a85d7c91c4659b60f056ef7672151" minOccurs="0"/>
                <xsd:element ref="ns2:e703b7d8b6284097bcc8d89d108ab72a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9" nillable="true" ma:displayName="Scheduling Start Date" ma:description="Scheduling Start Date is a site column created by the Publishing feature. It is used to specify the date and time on which this page will first appear to site visitors." ma:internalName="Scheduling_x0020_Start_x0020_Date">
      <xsd:simpleType>
        <xsd:restriction base="dms:Unknown"/>
      </xsd:simpleType>
    </xsd:element>
    <xsd:element name="PublishingExpirationDate" ma:index="20" nillable="true" ma:displayName="Scheduling End Date" ma:description="Scheduling End Date is a site column created by the Publishing feature. It is used to specify the date and time on which this page will no longer appear to site visitors." ma:internalName="Scheduling_x0020_End_x0020_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324c4-7d20-48d3-8188-32763737222b" elementFormDefault="qualified">
    <xsd:import namespace="http://schemas.microsoft.com/office/2006/documentManagement/types"/>
    <xsd:import namespace="http://schemas.microsoft.com/office/infopath/2007/PartnerControls"/>
    <xsd:element name="kcdf3820fa7642e8be4bb4902ce9671f" ma:index="8" nillable="true" ma:taxonomy="true" ma:internalName="kcdf3820fa7642e8be4bb4902ce9671f" ma:taxonomyFieldName="Topic" ma:displayName="Topic" ma:default="" ma:fieldId="{4cdf3820-fa76-42e8-be4b-b4902ce9671f}" ma:taxonomyMulti="true" ma:sspId="b545365c-366b-4c8d-aeef-04f620ee1966" ma:termSetId="cdd5a172-8c78-4ec7-ac60-5f0fe253a9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1170ce7-0db4-4c2d-850d-13dce0ec4ea5}" ma:internalName="TaxCatchAll" ma:showField="CatchAllData" ma:web="a48324c4-7d20-48d3-8188-327637372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1170ce7-0db4-4c2d-850d-13dce0ec4ea5}" ma:internalName="TaxCatchAllLabel" ma:readOnly="true" ma:showField="CatchAllDataLabel" ma:web="a48324c4-7d20-48d3-8188-327637372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ff2d280d04f435e8ad65f64297220d7" ma:index="12" nillable="true" ma:taxonomy="true" ma:internalName="off2d280d04f435e8ad65f64297220d7" ma:taxonomyFieldName="CDPH_x0020_Audience" ma:displayName="CDPH Audience" ma:default="" ma:fieldId="{8ff2d280-d04f-435e-8ad6-5f64297220d7}" ma:taxonomyMulti="true" ma:sspId="b545365c-366b-4c8d-aeef-04f620ee1966" ma:termSetId="cc05263c-85ed-4c2f-a4fe-f602faee19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b1a85d7c91c4659b60f056ef7672151" ma:index="14" nillable="true" ma:taxonomy="true" ma:internalName="bb1a85d7c91c4659b60f056ef7672151" ma:taxonomyFieldName="Program" ma:displayName="Program" ma:default="" ma:fieldId="{bb1a85d7-c91c-4659-b60f-056ef7672151}" ma:taxonomyMulti="true" ma:sspId="b545365c-366b-4c8d-aeef-04f620ee1966" ma:termSetId="6489bfc0-c77f-4619-9be4-bef70736d1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703b7d8b6284097bcc8d89d108ab72a" ma:index="16" nillable="true" ma:taxonomy="true" ma:internalName="e703b7d8b6284097bcc8d89d108ab72a" ma:taxonomyFieldName="Content_x0020_Language" ma:displayName="Content Language" ma:default="97;#English|25e340a5-d50c-48d7-adc0-a905fb7bff5c" ma:fieldId="{e703b7d8-b628-4097-bcc8-d89d108ab72a}" ma:sspId="b545365c-366b-4c8d-aeef-04f620ee1966" ma:termSetId="45e6de93-a046-4930-a9e9-bac90a81638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ff2d280d04f435e8ad65f64297220d7 xmlns="a48324c4-7d20-48d3-8188-32763737222b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Facility</TermName>
          <TermId xmlns="http://schemas.microsoft.com/office/infopath/2007/PartnerControls">f6dbf916-3416-43dc-9270-08ad21fde9c3</TermId>
        </TermInfo>
      </Terms>
    </off2d280d04f435e8ad65f64297220d7>
    <TaxCatchAll xmlns="a48324c4-7d20-48d3-8188-32763737222b">
      <Value>186</Value>
      <Value>97</Value>
      <Value>739</Value>
      <Value>159</Value>
      <Value>155</Value>
      <Value>119</Value>
    </TaxCatchAll>
    <kcdf3820fa7642e8be4bb4902ce9671f xmlns="a48324c4-7d20-48d3-8188-32763737222b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 and Safety</TermName>
          <TermId xmlns="http://schemas.microsoft.com/office/infopath/2007/PartnerControls">0675f13f-ce8e-4ca2-af0c-03869def38d8</TermId>
        </TermInfo>
        <TermInfo xmlns="http://schemas.microsoft.com/office/infopath/2007/PartnerControls">
          <TermName xmlns="http://schemas.microsoft.com/office/infopath/2007/PartnerControls">Nursing Home</TermName>
          <TermId xmlns="http://schemas.microsoft.com/office/infopath/2007/PartnerControls">2c396a3c-c688-45df-a26f-3e7672b61c11</TermId>
        </TermInfo>
      </Terms>
    </kcdf3820fa7642e8be4bb4902ce9671f>
    <bb1a85d7c91c4659b60f056ef7672151 xmlns="a48324c4-7d20-48d3-8188-32763737222b">
      <Terms xmlns="http://schemas.microsoft.com/office/infopath/2007/PartnerControls">
        <TermInfo xmlns="http://schemas.microsoft.com/office/infopath/2007/PartnerControls">
          <TermName xmlns="http://schemas.microsoft.com/office/infopath/2007/PartnerControls">Licensing and Certification</TermName>
          <TermId xmlns="http://schemas.microsoft.com/office/infopath/2007/PartnerControls">1d20e9d5-8f8f-41fb-97ed-e9d5347a7ad5</TermId>
        </TermInfo>
        <TermInfo xmlns="http://schemas.microsoft.com/office/infopath/2007/PartnerControls">
          <TermName xmlns="http://schemas.microsoft.com/office/infopath/2007/PartnerControls">Center for Health Care Quality</TermName>
          <TermId xmlns="http://schemas.microsoft.com/office/infopath/2007/PartnerControls">48ccf036-e148-4410-8650-c47c94144373</TermId>
        </TermInfo>
      </Terms>
    </bb1a85d7c91c4659b60f056ef7672151>
    <e703b7d8b6284097bcc8d89d108ab72a xmlns="a48324c4-7d20-48d3-8188-32763737222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 (United States)</TermName>
          <TermId xmlns="http://schemas.microsoft.com/office/infopath/2007/PartnerControls">25e340a5-d50c-48d7-adc0-a905fb7bff5c</TermId>
        </TermInfo>
      </Terms>
    </e703b7d8b6284097bcc8d89d108ab72a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723BFE-BA47-48D2-83EE-4DDB97461510}"/>
</file>

<file path=customXml/itemProps2.xml><?xml version="1.0" encoding="utf-8"?>
<ds:datastoreItem xmlns:ds="http://schemas.openxmlformats.org/officeDocument/2006/customXml" ds:itemID="{953D2D2F-FEF1-4847-AC88-DBE6752C4940}"/>
</file>

<file path=customXml/itemProps3.xml><?xml version="1.0" encoding="utf-8"?>
<ds:datastoreItem xmlns:ds="http://schemas.openxmlformats.org/officeDocument/2006/customXml" ds:itemID="{4540ADE3-7BFC-49FE-96D4-D22D92B80AE4}"/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108</Words>
  <Application>Microsoft Office PowerPoint</Application>
  <PresentationFormat>Widescreen</PresentationFormat>
  <Paragraphs>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SNF COVID-19 SURVEY   DISTRICT OFFICE SUPPORT </vt:lpstr>
      <vt:lpstr>Provider Reporting Requirements</vt:lpstr>
      <vt:lpstr>Questions about Reporting? </vt:lpstr>
      <vt:lpstr>District Office (DO)  Single Point of Contact (SPOC)</vt:lpstr>
      <vt:lpstr>We Are Here to Help!!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SNF SNF COVID-19 Survey 2.0 DO Support</dc:title>
  <dc:creator>Nguyen, Thuha@CDPH</dc:creator>
  <cp:lastModifiedBy>Truong, Jennifer@CDPH</cp:lastModifiedBy>
  <cp:revision>89</cp:revision>
  <dcterms:created xsi:type="dcterms:W3CDTF">2020-05-06T20:14:17Z</dcterms:created>
  <dcterms:modified xsi:type="dcterms:W3CDTF">2020-05-14T16:42:03Z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0x0101002CC577673628EB48993F371F1850BF7D007838FD07CC0FC3468B867CBD96DDE540</vt:lpwstr>
  </property>
  <property fmtid="{D5CDD505-2E9C-101B-9397-08002B2CF9AE}" pid="3" name="Content Language">
    <vt:lpwstr>97;#English (United States)|25e340a5-d50c-48d7-adc0-a905fb7bff5c</vt:lpwstr>
  </property>
  <property fmtid="{D5CDD505-2E9C-101B-9397-08002B2CF9AE}" pid="4" name="Topic">
    <vt:lpwstr>119;#Health and Safety|0675f13f-ce8e-4ca2-af0c-03869def38d8;#739;#Nursing Home|2c396a3c-c688-45df-a26f-3e7672b61c11</vt:lpwstr>
  </property>
  <property fmtid="{D5CDD505-2E9C-101B-9397-08002B2CF9AE}" pid="5" name="CDPH Audience">
    <vt:lpwstr>186;#Facility|f6dbf916-3416-43dc-9270-08ad21fde9c3</vt:lpwstr>
  </property>
  <property fmtid="{D5CDD505-2E9C-101B-9397-08002B2CF9AE}" pid="6" name="Program">
    <vt:lpwstr>159;#Licensing and Certification|1d20e9d5-8f8f-41fb-97ed-e9d5347a7ad5;#155;#Center for Health Care Quality|48ccf036-e148-4410-8650-c47c94144373</vt:lpwstr>
  </property>
</Properties>
</file>